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8" r:id="rId10"/>
    <p:sldId id="267" r:id="rId11"/>
    <p:sldId id="266" r:id="rId12"/>
    <p:sldId id="264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1"/>
  </p:normalViewPr>
  <p:slideViewPr>
    <p:cSldViewPr snapToGrid="0" snapToObjects="1">
      <p:cViewPr varScale="1">
        <p:scale>
          <a:sx n="101" d="100"/>
          <a:sy n="101" d="100"/>
        </p:scale>
        <p:origin x="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Webmaster updates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Sarah Tao and </a:t>
            </a:r>
            <a:r>
              <a:rPr lang="en-US" dirty="0" err="1" smtClean="0"/>
              <a:t>vincent</a:t>
            </a:r>
            <a:r>
              <a:rPr lang="en-US" dirty="0" smtClean="0"/>
              <a:t> yang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911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5400"/>
            <a:ext cx="12273731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49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228600"/>
            <a:ext cx="10058400" cy="624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89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1" y="0"/>
            <a:ext cx="10131425" cy="1456267"/>
          </a:xfrm>
        </p:spPr>
        <p:txBody>
          <a:bodyPr/>
          <a:lstStyle/>
          <a:p>
            <a:r>
              <a:rPr lang="en-US" dirty="0" smtClean="0"/>
              <a:t>eta </a:t>
            </a:r>
            <a:r>
              <a:rPr lang="en-US" dirty="0" smtClean="0"/>
              <a:t>theta nu </a:t>
            </a:r>
            <a:r>
              <a:rPr lang="en-US" dirty="0" smtClean="0"/>
              <a:t>at </a:t>
            </a:r>
            <a:r>
              <a:rPr lang="en-US" dirty="0" err="1" smtClean="0"/>
              <a:t>berkeley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1130300"/>
            <a:ext cx="10058400" cy="549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66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Comments and/or suggestions </a:t>
            </a:r>
            <a:r>
              <a:rPr lang="en-US" dirty="0" smtClean="0"/>
              <a:t>to</a:t>
            </a:r>
            <a:r>
              <a:rPr lang="en-US" dirty="0" smtClean="0"/>
              <a:t> </a:t>
            </a:r>
            <a:r>
              <a:rPr lang="en-US" dirty="0" err="1"/>
              <a:t>np.webmasters@gmail.com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649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</a:t>
            </a:r>
            <a:r>
              <a:rPr lang="en-US" dirty="0" smtClean="0"/>
              <a:t>not WordPress</a:t>
            </a:r>
            <a:r>
              <a:rPr lang="en-US" dirty="0" smtClean="0"/>
              <a:t>?</a:t>
            </a:r>
          </a:p>
          <a:p>
            <a:r>
              <a:rPr lang="en-US" dirty="0" smtClean="0"/>
              <a:t>Changes</a:t>
            </a:r>
            <a:endParaRPr lang="en-US" dirty="0" smtClean="0"/>
          </a:p>
          <a:p>
            <a:r>
              <a:rPr lang="en-US" dirty="0" smtClean="0"/>
              <a:t>Hosting/prices</a:t>
            </a:r>
          </a:p>
          <a:p>
            <a:r>
              <a:rPr lang="en-US" dirty="0" smtClean="0"/>
              <a:t>Long term</a:t>
            </a:r>
          </a:p>
          <a:p>
            <a:r>
              <a:rPr lang="en-US" dirty="0" smtClean="0"/>
              <a:t>Comments/Suggestions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394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</a:t>
            </a:r>
            <a:r>
              <a:rPr lang="en-US" dirty="0" err="1" smtClean="0"/>
              <a:t>wordpress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Higher learning curve</a:t>
            </a:r>
          </a:p>
          <a:p>
            <a:r>
              <a:rPr lang="en-US" dirty="0" smtClean="0"/>
              <a:t>Less limiting</a:t>
            </a:r>
          </a:p>
          <a:p>
            <a:r>
              <a:rPr lang="en-US" dirty="0" smtClean="0"/>
              <a:t>Support from different ideas</a:t>
            </a:r>
          </a:p>
          <a:p>
            <a:r>
              <a:rPr lang="en-US" dirty="0" smtClean="0"/>
              <a:t>Higher levels of control – Reduce abstraction layers</a:t>
            </a:r>
          </a:p>
          <a:p>
            <a:r>
              <a:rPr lang="en-US" dirty="0" smtClean="0"/>
              <a:t>MIT </a:t>
            </a:r>
            <a:r>
              <a:rPr lang="en-US" dirty="0" smtClean="0"/>
              <a:t>License</a:t>
            </a:r>
          </a:p>
          <a:p>
            <a:r>
              <a:rPr lang="en-US" dirty="0" smtClean="0"/>
              <a:t>Security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Wordpress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0"/>
            <a:ext cx="4995334" cy="3670299"/>
          </a:xfrm>
        </p:spPr>
        <p:txBody>
          <a:bodyPr>
            <a:normAutofit/>
          </a:bodyPr>
          <a:lstStyle/>
          <a:p>
            <a:r>
              <a:rPr lang="en-US" dirty="0" smtClean="0"/>
              <a:t>Easy to use and maintain</a:t>
            </a:r>
          </a:p>
          <a:p>
            <a:r>
              <a:rPr lang="en-US" dirty="0" smtClean="0"/>
              <a:t>25% of the internet</a:t>
            </a:r>
          </a:p>
          <a:p>
            <a:r>
              <a:rPr lang="en-US" dirty="0" smtClean="0"/>
              <a:t>Roles </a:t>
            </a:r>
            <a:r>
              <a:rPr lang="en-US" dirty="0" smtClean="0"/>
              <a:t>give </a:t>
            </a:r>
            <a:r>
              <a:rPr lang="en-US" dirty="0" smtClean="0"/>
              <a:t>editing </a:t>
            </a:r>
            <a:r>
              <a:rPr lang="en-US" dirty="0" smtClean="0"/>
              <a:t>power</a:t>
            </a:r>
          </a:p>
          <a:p>
            <a:r>
              <a:rPr lang="en-US" dirty="0" smtClean="0"/>
              <a:t>Plugins and themes that are often different</a:t>
            </a:r>
          </a:p>
          <a:p>
            <a:r>
              <a:rPr lang="en-US" dirty="0" smtClean="0"/>
              <a:t>No support</a:t>
            </a:r>
          </a:p>
          <a:p>
            <a:r>
              <a:rPr lang="en-US" dirty="0" smtClean="0"/>
              <a:t>Incomplete documentation</a:t>
            </a:r>
          </a:p>
          <a:p>
            <a:r>
              <a:rPr lang="en-US" dirty="0" smtClean="0"/>
              <a:t>MySQL</a:t>
            </a:r>
          </a:p>
          <a:p>
            <a:r>
              <a:rPr lang="en-US" dirty="0" smtClean="0"/>
              <a:t>Bad SEO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666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Calendar </a:t>
            </a:r>
          </a:p>
          <a:p>
            <a:r>
              <a:rPr lang="en-US" dirty="0" smtClean="0"/>
              <a:t>SEO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012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Hosting and prices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GoDaddy</a:t>
            </a:r>
            <a:endParaRPr lang="en-US" dirty="0" smtClean="0"/>
          </a:p>
          <a:p>
            <a:r>
              <a:rPr lang="en-US" dirty="0" err="1" smtClean="0"/>
              <a:t>Github</a:t>
            </a:r>
            <a:r>
              <a:rPr lang="en-US" dirty="0" smtClean="0"/>
              <a:t> pages</a:t>
            </a:r>
          </a:p>
          <a:p>
            <a:r>
              <a:rPr lang="en-US" dirty="0" smtClean="0"/>
              <a:t>Hosting</a:t>
            </a:r>
          </a:p>
          <a:p>
            <a:r>
              <a:rPr lang="en-US" dirty="0" smtClean="0"/>
              <a:t>Google </a:t>
            </a:r>
            <a:r>
              <a:rPr lang="en-US" dirty="0" smtClean="0"/>
              <a:t>Domains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703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Source control – see your code at any point in time</a:t>
            </a:r>
          </a:p>
          <a:p>
            <a:r>
              <a:rPr lang="en-US" dirty="0" smtClean="0"/>
              <a:t>Code collaboration – work with multiple people</a:t>
            </a:r>
          </a:p>
          <a:p>
            <a:r>
              <a:rPr lang="en-US" dirty="0" smtClean="0"/>
              <a:t>Open source </a:t>
            </a:r>
            <a:r>
              <a:rPr lang="en-US" dirty="0"/>
              <a:t>+</a:t>
            </a:r>
            <a:r>
              <a:rPr lang="en-US" dirty="0" smtClean="0"/>
              <a:t> </a:t>
            </a:r>
            <a:r>
              <a:rPr lang="en-US" dirty="0" smtClean="0"/>
              <a:t>licensing</a:t>
            </a:r>
          </a:p>
          <a:p>
            <a:r>
              <a:rPr lang="en-US" dirty="0" smtClean="0"/>
              <a:t>Web hosting – </a:t>
            </a:r>
            <a:r>
              <a:rPr lang="en-US" dirty="0" err="1" smtClean="0"/>
              <a:t>Github</a:t>
            </a:r>
            <a:r>
              <a:rPr lang="en-US" dirty="0" smtClean="0"/>
              <a:t> Pages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727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 term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51273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Users</a:t>
            </a:r>
          </a:p>
          <a:p>
            <a:pPr lvl="1"/>
            <a:r>
              <a:rPr lang="en-US" dirty="0" smtClean="0"/>
              <a:t>Blog</a:t>
            </a:r>
          </a:p>
          <a:p>
            <a:pPr lvl="1"/>
            <a:r>
              <a:rPr lang="en-US" dirty="0" smtClean="0"/>
              <a:t>Calendar</a:t>
            </a:r>
          </a:p>
          <a:p>
            <a:pPr lvl="1"/>
            <a:r>
              <a:rPr lang="en-US" dirty="0" smtClean="0"/>
              <a:t>Store information (ex: Presentations)</a:t>
            </a:r>
          </a:p>
          <a:p>
            <a:pPr lvl="1"/>
            <a:r>
              <a:rPr lang="en-US" dirty="0" smtClean="0"/>
              <a:t>Work on site – everybody else can view</a:t>
            </a:r>
          </a:p>
          <a:p>
            <a:pPr lvl="1"/>
            <a:r>
              <a:rPr lang="en-US" dirty="0" err="1" smtClean="0"/>
              <a:t>Trello</a:t>
            </a:r>
            <a:endParaRPr lang="en-US" dirty="0" smtClean="0"/>
          </a:p>
          <a:p>
            <a:pPr lvl="1"/>
            <a:r>
              <a:rPr lang="en-US" dirty="0" smtClean="0"/>
              <a:t>Self-sustainability</a:t>
            </a:r>
            <a:endParaRPr lang="en-US" dirty="0" smtClean="0"/>
          </a:p>
          <a:p>
            <a:r>
              <a:rPr lang="en-US" dirty="0" err="1" smtClean="0"/>
              <a:t>Heroku</a:t>
            </a:r>
            <a:endParaRPr lang="en-US" dirty="0" smtClean="0"/>
          </a:p>
          <a:p>
            <a:r>
              <a:rPr lang="en-US" dirty="0" smtClean="0"/>
              <a:t>Wiki</a:t>
            </a:r>
          </a:p>
          <a:p>
            <a:r>
              <a:rPr lang="en-US" dirty="0" smtClean="0"/>
              <a:t>Resources: file </a:t>
            </a:r>
            <a:r>
              <a:rPr lang="en-US" dirty="0" smtClean="0"/>
              <a:t>archive through user accounts</a:t>
            </a:r>
          </a:p>
          <a:p>
            <a:pPr lvl="1"/>
            <a:r>
              <a:rPr lang="en-US" dirty="0" smtClean="0"/>
              <a:t>Why not Drive/Dropbox?</a:t>
            </a:r>
          </a:p>
          <a:p>
            <a:r>
              <a:rPr lang="en-US" dirty="0" smtClean="0"/>
              <a:t>Class reference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227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1" y="-139700"/>
            <a:ext cx="10131425" cy="1456267"/>
          </a:xfrm>
        </p:spPr>
        <p:txBody>
          <a:bodyPr/>
          <a:lstStyle/>
          <a:p>
            <a:r>
              <a:rPr lang="en-US" dirty="0" smtClean="0"/>
              <a:t>Wiki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952500"/>
            <a:ext cx="9146219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73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711200"/>
            <a:ext cx="10058400" cy="558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79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105</TotalTime>
  <Words>161</Words>
  <Application>Microsoft Macintosh PowerPoint</Application>
  <PresentationFormat>Widescreen</PresentationFormat>
  <Paragraphs>55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Calibri Light</vt:lpstr>
      <vt:lpstr>Arial</vt:lpstr>
      <vt:lpstr>Celestial</vt:lpstr>
      <vt:lpstr>Webmaster updates</vt:lpstr>
      <vt:lpstr>Overview </vt:lpstr>
      <vt:lpstr>Why not wordpress?</vt:lpstr>
      <vt:lpstr>Changes</vt:lpstr>
      <vt:lpstr>Hosting and prices</vt:lpstr>
      <vt:lpstr>Github</vt:lpstr>
      <vt:lpstr>Long term</vt:lpstr>
      <vt:lpstr>Wiki </vt:lpstr>
      <vt:lpstr>PowerPoint Presentation</vt:lpstr>
      <vt:lpstr>PowerPoint Presentation</vt:lpstr>
      <vt:lpstr>PowerPoint Presentation</vt:lpstr>
      <vt:lpstr>eta theta nu at berkeley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</cp:revision>
  <dcterms:created xsi:type="dcterms:W3CDTF">2016-01-04T17:03:22Z</dcterms:created>
  <dcterms:modified xsi:type="dcterms:W3CDTF">2016-01-04T20:47:00Z</dcterms:modified>
</cp:coreProperties>
</file>